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60" r:id="rId3"/>
    <p:sldId id="256" r:id="rId4"/>
    <p:sldId id="258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82837-1FA4-49D4-86BB-9FF344D59BE8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71E19-D824-4BDE-BC7D-00AADF983B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0188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8C66-598B-4B3E-9146-C3BEA737B0F4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47B9-453E-46D5-8B52-005E0644E5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953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8C66-598B-4B3E-9146-C3BEA737B0F4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47B9-453E-46D5-8B52-005E0644E5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499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8C66-598B-4B3E-9146-C3BEA737B0F4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47B9-453E-46D5-8B52-005E0644E5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780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8C66-598B-4B3E-9146-C3BEA737B0F4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47B9-453E-46D5-8B52-005E0644E5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6976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8C66-598B-4B3E-9146-C3BEA737B0F4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47B9-453E-46D5-8B52-005E0644E5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065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8C66-598B-4B3E-9146-C3BEA737B0F4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47B9-453E-46D5-8B52-005E0644E5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129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8C66-598B-4B3E-9146-C3BEA737B0F4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47B9-453E-46D5-8B52-005E0644E5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6631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8C66-598B-4B3E-9146-C3BEA737B0F4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47B9-453E-46D5-8B52-005E0644E5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796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8C66-598B-4B3E-9146-C3BEA737B0F4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47B9-453E-46D5-8B52-005E0644E5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14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8C66-598B-4B3E-9146-C3BEA737B0F4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47B9-453E-46D5-8B52-005E0644E5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538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8C66-598B-4B3E-9146-C3BEA737B0F4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47B9-453E-46D5-8B52-005E0644E5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735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78C66-598B-4B3E-9146-C3BEA737B0F4}" type="datetimeFigureOut">
              <a:rPr lang="es-MX" smtClean="0"/>
              <a:t>31/05/2022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347B9-453E-46D5-8B52-005E0644E5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16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21377" y="227147"/>
            <a:ext cx="9749246" cy="1372643"/>
          </a:xfrm>
        </p:spPr>
        <p:txBody>
          <a:bodyPr>
            <a:normAutofit fontScale="90000"/>
          </a:bodyPr>
          <a:lstStyle/>
          <a:p>
            <a:r>
              <a:rPr lang="es-MX" b="1" dirty="0">
                <a:latin typeface="Calibri cuerpo"/>
              </a:rPr>
              <a:t>CORRIENTES FILOSÓFICAS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823064" y="4585062"/>
            <a:ext cx="4929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/>
              <a:t>DOGMATISMO</a:t>
            </a:r>
            <a:endParaRPr lang="es-MX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123" y="1747169"/>
            <a:ext cx="2476500" cy="245745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287589" y="6361612"/>
            <a:ext cx="6627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Seminario de Investigación en Ciencias de la Administración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AFBE656-CD76-5237-6341-919DAB009482}"/>
              </a:ext>
            </a:extLst>
          </p:cNvPr>
          <p:cNvSpPr txBox="1"/>
          <p:nvPr/>
        </p:nvSpPr>
        <p:spPr>
          <a:xfrm>
            <a:off x="722811" y="1783630"/>
            <a:ext cx="52552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/>
              <a:t>EQUIPO 4</a:t>
            </a:r>
          </a:p>
          <a:p>
            <a:endParaRPr lang="es-MX" sz="2800" dirty="0"/>
          </a:p>
          <a:p>
            <a:r>
              <a:rPr lang="es-MX" sz="2800" dirty="0"/>
              <a:t>Bernal Sandoval José Manuel</a:t>
            </a:r>
          </a:p>
          <a:p>
            <a:r>
              <a:rPr lang="es-MX" sz="2800" dirty="0"/>
              <a:t>Cervantes Quiroga Martha</a:t>
            </a:r>
          </a:p>
          <a:p>
            <a:r>
              <a:rPr lang="es-MX" sz="2800" dirty="0"/>
              <a:t>Girón Hernández Olimpia Tamara</a:t>
            </a:r>
          </a:p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60816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27908" y="561703"/>
            <a:ext cx="914400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Aproximación y origen</a:t>
            </a:r>
          </a:p>
          <a:p>
            <a:endParaRPr lang="es-MX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El dogmatismo es una deformación ante la verdad, tan radical como la del relativismo, pero en el extremo opuesto, y sus consecuencias son tan nocivas como él.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Con este término se puede designar a la persona que da la impresión de que todas sus afirmaciones tienen carácter de dogma, que son verdades absolutas e infalibles, aun cuando la cuestión sea de poca importancia.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A menudo se trata de una persona muy emotiva, apasionada, dominante, propensa a la precipitación, arrebatada y poco racional.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90766" y="4639235"/>
            <a:ext cx="2860446" cy="209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37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88966" y="1320501"/>
            <a:ext cx="760258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Conceptualización</a:t>
            </a:r>
            <a:r>
              <a:rPr lang="es-MX" sz="2400" dirty="0"/>
              <a:t> </a:t>
            </a:r>
          </a:p>
          <a:p>
            <a:pPr algn="just"/>
            <a:endParaRPr lang="es-MX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El dogmatismo es una doctrina filosófica. Esta se caracteriza por la defensa de que hay verdades absolutas y que el ser humano está capacitado para conocerlas.</a:t>
            </a:r>
          </a:p>
          <a:p>
            <a:pPr algn="just"/>
            <a:endParaRPr lang="es-MX" sz="2400" dirty="0"/>
          </a:p>
          <a:p>
            <a:pPr algn="just"/>
            <a:endParaRPr lang="es-MX" sz="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Por el concepto de dogmatismo se entiende de forma general la tendencia a asumir de forma tajante y sin discusión posible ciertos pensamientos o doctrinas.</a:t>
            </a:r>
          </a:p>
          <a:p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18" y="4424082"/>
            <a:ext cx="2201536" cy="211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27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01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50540" y="4019822"/>
            <a:ext cx="1863878" cy="28381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4" y="3746864"/>
            <a:ext cx="2073584" cy="311113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737360" y="1005840"/>
            <a:ext cx="85169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0" dirty="0">
                <a:solidFill>
                  <a:srgbClr val="000000"/>
                </a:solidFill>
                <a:effectLst/>
                <a:latin typeface="Montserrat"/>
              </a:rPr>
              <a:t>Representantes del dogmatismo</a:t>
            </a:r>
          </a:p>
          <a:p>
            <a:pPr algn="ctr"/>
            <a:endParaRPr lang="es-MX" b="1" dirty="0">
              <a:solidFill>
                <a:srgbClr val="000000"/>
              </a:solidFill>
              <a:latin typeface="Montserrat"/>
            </a:endParaRPr>
          </a:p>
          <a:p>
            <a:pPr algn="just"/>
            <a:endParaRPr lang="es-MX" sz="2000" b="1" i="0" dirty="0">
              <a:solidFill>
                <a:srgbClr val="000000"/>
              </a:solidFill>
              <a:effectLst/>
              <a:latin typeface="Montserra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0" i="0" dirty="0">
                <a:solidFill>
                  <a:srgbClr val="000000"/>
                </a:solidFill>
                <a:effectLst/>
                <a:latin typeface="Montserrat"/>
              </a:rPr>
              <a:t>Uno de los más usuales representantes de la escuela del dogmatismo en la antigüedad fue </a:t>
            </a:r>
            <a:r>
              <a:rPr lang="es-MX" sz="2000" b="1" i="0" dirty="0">
                <a:solidFill>
                  <a:srgbClr val="000000"/>
                </a:solidFill>
                <a:effectLst/>
                <a:latin typeface="Montserrat"/>
              </a:rPr>
              <a:t>Zenón de </a:t>
            </a:r>
            <a:r>
              <a:rPr lang="es-MX" sz="2000" b="1" i="0" dirty="0" err="1">
                <a:solidFill>
                  <a:srgbClr val="000000"/>
                </a:solidFill>
                <a:effectLst/>
                <a:latin typeface="Montserrat"/>
              </a:rPr>
              <a:t>Citio</a:t>
            </a:r>
            <a:r>
              <a:rPr lang="es-MX" sz="2000" b="0" i="0" dirty="0">
                <a:solidFill>
                  <a:srgbClr val="000000"/>
                </a:solidFill>
                <a:effectLst/>
                <a:latin typeface="Montserrat"/>
              </a:rPr>
              <a:t> (333-264 a. C.), considerado el padre fundador de los estoicos, cuyo pensamiento tomó importantes rasgos de la obra de Heráclito, Platón y Aristóteles.</a:t>
            </a:r>
          </a:p>
          <a:p>
            <a:pPr algn="just"/>
            <a:endParaRPr lang="es-MX" sz="2000" b="0" i="0" dirty="0">
              <a:solidFill>
                <a:srgbClr val="000000"/>
              </a:solidFill>
              <a:effectLst/>
              <a:latin typeface="Montserra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b="0" i="0" dirty="0">
                <a:solidFill>
                  <a:srgbClr val="000000"/>
                </a:solidFill>
                <a:effectLst/>
                <a:latin typeface="Montserrat"/>
              </a:rPr>
              <a:t>Pero otros filósofos importantes asociados al dogmatismo fueron </a:t>
            </a:r>
            <a:r>
              <a:rPr lang="es-MX" sz="2000" b="1" i="0" dirty="0">
                <a:solidFill>
                  <a:srgbClr val="000000"/>
                </a:solidFill>
                <a:effectLst/>
                <a:latin typeface="Montserrat"/>
              </a:rPr>
              <a:t>Tales de Mileto</a:t>
            </a:r>
            <a:r>
              <a:rPr lang="es-MX" sz="2000" b="0" i="0" dirty="0">
                <a:solidFill>
                  <a:srgbClr val="000000"/>
                </a:solidFill>
                <a:effectLst/>
                <a:latin typeface="Montserrat"/>
              </a:rPr>
              <a:t> (c. 624 – c.546 a. C.), </a:t>
            </a:r>
            <a:r>
              <a:rPr lang="es-MX" sz="2000" b="1" i="0" dirty="0">
                <a:solidFill>
                  <a:srgbClr val="000000"/>
                </a:solidFill>
                <a:effectLst/>
                <a:latin typeface="Montserrat"/>
              </a:rPr>
              <a:t>Anaximandro</a:t>
            </a:r>
            <a:r>
              <a:rPr lang="es-MX" sz="2000" b="0" i="0" dirty="0">
                <a:solidFill>
                  <a:srgbClr val="000000"/>
                </a:solidFill>
                <a:effectLst/>
                <a:latin typeface="Montserrat"/>
              </a:rPr>
              <a:t> (c. 610-545 a. C.), </a:t>
            </a:r>
            <a:r>
              <a:rPr lang="es-MX" sz="2000" b="1" i="0" dirty="0">
                <a:solidFill>
                  <a:srgbClr val="000000"/>
                </a:solidFill>
                <a:effectLst/>
                <a:latin typeface="Montserrat"/>
              </a:rPr>
              <a:t>Anaxímenes</a:t>
            </a:r>
            <a:r>
              <a:rPr lang="es-MX" sz="2000" b="0" i="0" dirty="0">
                <a:solidFill>
                  <a:srgbClr val="000000"/>
                </a:solidFill>
                <a:effectLst/>
                <a:latin typeface="Montserrat"/>
              </a:rPr>
              <a:t> (c. 590-525 a. C.) y </a:t>
            </a:r>
            <a:r>
              <a:rPr lang="es-MX" sz="2000" b="1" i="0" dirty="0">
                <a:solidFill>
                  <a:srgbClr val="000000"/>
                </a:solidFill>
                <a:effectLst/>
                <a:latin typeface="Montserrat"/>
              </a:rPr>
              <a:t>Pitágoras</a:t>
            </a:r>
            <a:r>
              <a:rPr lang="es-MX" sz="2000" b="0" i="0" dirty="0">
                <a:solidFill>
                  <a:srgbClr val="000000"/>
                </a:solidFill>
                <a:effectLst/>
                <a:latin typeface="Montserrat"/>
              </a:rPr>
              <a:t> (c. 569-c.475).</a:t>
            </a:r>
          </a:p>
          <a:p>
            <a:br>
              <a:rPr lang="es-MX" b="0" i="0" dirty="0">
                <a:solidFill>
                  <a:srgbClr val="000000"/>
                </a:solidFill>
                <a:effectLst/>
                <a:latin typeface="Montserrat"/>
              </a:rPr>
            </a:br>
            <a:br>
              <a:rPr lang="es-MX" b="0" i="0" dirty="0">
                <a:solidFill>
                  <a:srgbClr val="000000"/>
                </a:solidFill>
                <a:effectLst/>
                <a:latin typeface="Montserrat"/>
              </a:rPr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801235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6556</TotalTime>
  <Words>278</Words>
  <Application>Microsoft Office PowerPoint</Application>
  <PresentationFormat>Panorámica</PresentationFormat>
  <Paragraphs>28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cuerpo</vt:lpstr>
      <vt:lpstr>Calibri Light</vt:lpstr>
      <vt:lpstr>Montserrat</vt:lpstr>
      <vt:lpstr>Tema de Office</vt:lpstr>
      <vt:lpstr>CORRIENTES FILOSÓFICAS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CORRIENTES FILOSÓFICAS</dc:title>
  <dc:creator>AHOME .</dc:creator>
  <cp:lastModifiedBy>Martha Cervantes Quiroga</cp:lastModifiedBy>
  <cp:revision>8</cp:revision>
  <dcterms:created xsi:type="dcterms:W3CDTF">2022-05-26T15:35:16Z</dcterms:created>
  <dcterms:modified xsi:type="dcterms:W3CDTF">2022-05-31T13:00:46Z</dcterms:modified>
</cp:coreProperties>
</file>